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82" r:id="rId3"/>
    <p:sldId id="258" r:id="rId4"/>
    <p:sldId id="272" r:id="rId5"/>
    <p:sldId id="271" r:id="rId6"/>
    <p:sldId id="284" r:id="rId7"/>
    <p:sldId id="273" r:id="rId8"/>
    <p:sldId id="281" r:id="rId9"/>
    <p:sldId id="286" r:id="rId10"/>
    <p:sldId id="287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7CA35-AAC0-4DB7-A6B7-1E933B4BEFBC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3BFAB-C8BB-425B-919A-185F9951E1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795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3BFAB-C8BB-425B-919A-185F9951E1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452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247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084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9026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1350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8059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463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640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0593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87121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5990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51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7947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663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7053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914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74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535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48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025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0279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298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957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7668-C3EE-4D4F-8A77-C01703A6F770}" type="datetimeFigureOut">
              <a:rPr lang="en-US" smtClean="0"/>
              <a:pPr/>
              <a:t>2/17/2021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BFF65-461A-4167-B473-6AF72070F9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005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D7814-FD8B-4BDF-B843-778091AE8DD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F19EA-C62F-42FA-A5EC-371CF113816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482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Ho%20so%20giao%20an%20lop%203\Gi&#225;o%20an%20du%20thi\Bai%20ca%20di%20hoc%20-%20Nha%20thieu%20nhi%20quan%205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POINSET2"/>
          <p:cNvPicPr>
            <a:picLocks noChangeAspect="1" noChangeArrowheads="1"/>
          </p:cNvPicPr>
          <p:nvPr/>
        </p:nvPicPr>
        <p:blipFill>
          <a:blip r:embed="rId3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8075" y="142875"/>
            <a:ext cx="169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POINSET2"/>
          <p:cNvPicPr>
            <a:picLocks noChangeAspect="1" noChangeArrowheads="1"/>
          </p:cNvPicPr>
          <p:nvPr/>
        </p:nvPicPr>
        <p:blipFill>
          <a:blip r:embed="rId3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5"/>
          <p:cNvSpPr>
            <a:spLocks noRot="1"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800" i="1">
                <a:solidFill>
                  <a:srgbClr val="FFFF00"/>
                </a:solidFill>
                <a:latin typeface=".VnCommercial Script" panose="020B7200000000000000" pitchFamily="34" charset="0"/>
              </a:rPr>
              <a:t> 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4876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3000">
                <a:solidFill>
                  <a:srgbClr val="800080"/>
                </a:solidFill>
                <a:latin typeface="VNI-Times" pitchFamily="2" charset="0"/>
                <a:cs typeface="Arial" panose="020B0604020202020204" pitchFamily="34" charset="0"/>
              </a:rPr>
              <a:t>      </a:t>
            </a:r>
            <a:endParaRPr lang="en-US" altLang="vi-VN" sz="3000">
              <a:latin typeface="VNI-Times" pitchFamily="2" charset="0"/>
              <a:cs typeface="Arial" panose="020B0604020202020204" pitchFamily="34" charset="0"/>
            </a:endParaRPr>
          </a:p>
        </p:txBody>
      </p:sp>
      <p:pic>
        <p:nvPicPr>
          <p:cNvPr id="2054" name="Picture 12" descr="Gio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524500"/>
            <a:ext cx="1981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 descr="Gio hoa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19812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6" descr="sta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20000" y="35814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6" descr="sta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33528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6" descr="sta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2286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 descr="sta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61722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6" descr="sta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58200" y="3048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6" descr="stars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6096000"/>
            <a:ext cx="4953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WordArt 17"/>
          <p:cNvSpPr>
            <a:spLocks noChangeArrowheads="1" noChangeShapeType="1" noTextEdit="1"/>
          </p:cNvSpPr>
          <p:nvPr/>
        </p:nvSpPr>
        <p:spPr bwMode="auto">
          <a:xfrm>
            <a:off x="2590800" y="1981200"/>
            <a:ext cx="3886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 TẢ</a:t>
            </a:r>
          </a:p>
          <a:p>
            <a:pPr algn="ctr"/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18" name="WordArt 18"/>
          <p:cNvSpPr>
            <a:spLocks noChangeArrowheads="1" noChangeShapeType="1" noTextEdit="1"/>
          </p:cNvSpPr>
          <p:nvPr/>
        </p:nvSpPr>
        <p:spPr bwMode="auto">
          <a:xfrm>
            <a:off x="1447800" y="3429000"/>
            <a:ext cx="68580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TIẾNG ĐÀN</a:t>
            </a: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9" name="Bai ca di hoc - Nha thieu nhi quan 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38" y="304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2133600" y="1143000"/>
            <a:ext cx="449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TRUNG LẬP HẠ</a:t>
            </a:r>
          </a:p>
        </p:txBody>
      </p:sp>
    </p:spTree>
    <p:extLst>
      <p:ext uri="{BB962C8B-B14F-4D97-AF65-F5344CB8AC3E}">
        <p14:creationId xmlns:p14="http://schemas.microsoft.com/office/powerpoint/2010/main" xmlns="" val="3072393714"/>
      </p:ext>
    </p:extLst>
  </p:cSld>
  <p:clrMapOvr>
    <a:masterClrMapping/>
  </p:clrMapOvr>
  <p:transition spd="slow" advTm="101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45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0536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90600" y="2209802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 tạm biệt các em !!!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07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-24359" y="1219200"/>
            <a:ext cx="916835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Tiếng đàn</a:t>
            </a: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Theo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Quang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200" b="0" dirty="0" smtClean="0">
                <a:latin typeface="Arial" charset="0"/>
              </a:rPr>
              <a:t>                                                 </a:t>
            </a:r>
            <a:endParaRPr lang="en-US" sz="3200" b="0" dirty="0">
              <a:latin typeface="Arial" charset="0"/>
            </a:endParaRPr>
          </a:p>
        </p:txBody>
      </p:sp>
      <p:pic>
        <p:nvPicPr>
          <p:cNvPr id="7" name="Picture 3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8075" y="142875"/>
            <a:ext cx="169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242888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 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1035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8021"/>
    </mc:Choice>
    <mc:Fallback>
      <p:transition spd="slow" advTm="480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5"/>
          <p:cNvSpPr>
            <a:spLocks noRot="1" noChangeArrowheads="1"/>
          </p:cNvSpPr>
          <p:nvPr/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vi-VN" sz="4800" i="1">
                <a:solidFill>
                  <a:srgbClr val="FFFF00"/>
                </a:solidFill>
                <a:latin typeface=".VnCommercial Script" pitchFamily="34" charset="0"/>
              </a:rPr>
              <a:t> </a:t>
            </a: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1" y="9583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/>
          </a:p>
        </p:txBody>
      </p:sp>
      <p:sp>
        <p:nvSpPr>
          <p:cNvPr id="4102" name="Rectangle 18"/>
          <p:cNvSpPr>
            <a:spLocks noChangeArrowheads="1"/>
          </p:cNvSpPr>
          <p:nvPr/>
        </p:nvSpPr>
        <p:spPr bwMode="auto">
          <a:xfrm>
            <a:off x="1" y="25593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vi-VN" altLang="vi-VN"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3494782"/>
            <a:ext cx="85225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-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2743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-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3" descr="POINSET2"/>
          <p:cNvPicPr>
            <a:picLocks noChangeAspect="1" noChangeArrowheads="1"/>
          </p:cNvPicPr>
          <p:nvPr/>
        </p:nvPicPr>
        <p:blipFill>
          <a:blip r:embed="rId4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8075" y="142875"/>
            <a:ext cx="169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POINSET2"/>
          <p:cNvPicPr>
            <a:picLocks noChangeAspect="1" noChangeArrowheads="1"/>
          </p:cNvPicPr>
          <p:nvPr/>
        </p:nvPicPr>
        <p:blipFill>
          <a:blip r:embed="rId4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242888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23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2021 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24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đàn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934826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8431"/>
    </mc:Choice>
    <mc:Fallback>
      <p:transition spd="slow" advTm="843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5518" y="60434"/>
            <a:ext cx="9129281" cy="6834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469138" y="1878937"/>
            <a:ext cx="41719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3462322" y="2667000"/>
            <a:ext cx="2133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3446556" y="3415294"/>
            <a:ext cx="23241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ắt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4572000" y="3657600"/>
            <a:ext cx="129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vi-VN" sz="4000" b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2688214" y="1676400"/>
            <a:ext cx="3733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5"/>
          <p:cNvSpPr>
            <a:spLocks noChangeArrowheads="1" noChangeShapeType="1" noTextEdit="1"/>
          </p:cNvSpPr>
          <p:nvPr/>
        </p:nvSpPr>
        <p:spPr bwMode="auto">
          <a:xfrm>
            <a:off x="1679864" y="-40259"/>
            <a:ext cx="5784273" cy="955963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43477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viết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khó</a:t>
            </a:r>
            <a:r>
              <a:rPr lang="en-US" sz="36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29513" y="1258671"/>
            <a:ext cx="193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rượi</a:t>
            </a:r>
            <a:endParaRPr lang="en-US" sz="3600" dirty="0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2811518" y="4100597"/>
            <a:ext cx="3920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35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  <p:bldP spid="38921" grpId="0"/>
      <p:bldP spid="38923" grpId="0"/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-24359" y="1952685"/>
            <a:ext cx="9168359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Tiếng đàn</a:t>
            </a:r>
          </a:p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rượi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rủ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thuyền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vũng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lướt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thấp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Theo </a:t>
            </a:r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Quang 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Vũ</a:t>
            </a:r>
            <a:r>
              <a:rPr lang="en-US" sz="3200" b="0" dirty="0" smtClean="0">
                <a:latin typeface="Arial" charset="0"/>
              </a:rPr>
              <a:t>                                                 </a:t>
            </a:r>
            <a:endParaRPr lang="en-US" sz="3200" b="0" dirty="0">
              <a:latin typeface="Arial" charset="0"/>
            </a:endParaRPr>
          </a:p>
        </p:txBody>
      </p:sp>
      <p:pic>
        <p:nvPicPr>
          <p:cNvPr id="6" name="Picture 3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8075" y="142875"/>
            <a:ext cx="169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9906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765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454907"/>
            <a:ext cx="89584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Tìm và viết các từ: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-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ồm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tiếng, trong đó tiếng nào cũng bắt đầu bằng s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sung sướng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Gồm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tiếng, trong đó tiếng nào cũng bắt đầu bằng x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xôn xao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8075" y="142875"/>
            <a:ext cx="169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946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59394827"/>
              </p:ext>
            </p:extLst>
          </p:nvPr>
        </p:nvGraphicFramePr>
        <p:xfrm>
          <a:off x="460613" y="1768838"/>
          <a:ext cx="8485494" cy="47081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2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27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594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4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4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4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</a:t>
                      </a:r>
                      <a:endParaRPr lang="en-US" sz="40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Bắt</a:t>
                      </a:r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000" b="1" dirty="0" err="1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x</a:t>
                      </a:r>
                      <a:endParaRPr lang="en-US" sz="40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8735">
                <a:tc>
                  <a:txBody>
                    <a:bodyPr/>
                    <a:lstStyle/>
                    <a:p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1" y="228600"/>
            <a:ext cx="8793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667000"/>
            <a:ext cx="4168255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sung sướng, san sẻ, sục sạo, sẵn sàng, sóng sánh, sòng sọc, sạch sẽ, song song,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3810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46373" y="2697301"/>
            <a:ext cx="399310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xôn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xộc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xệch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xắn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</a:t>
            </a:r>
          </a:p>
        </p:txBody>
      </p:sp>
    </p:spTree>
    <p:extLst>
      <p:ext uri="{BB962C8B-B14F-4D97-AF65-F5344CB8AC3E}">
        <p14:creationId xmlns:p14="http://schemas.microsoft.com/office/powerpoint/2010/main" xmlns="" val="609691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2400" y="1454907"/>
            <a:ext cx="895846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Tìm và viết các từ: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ồm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tiếng, trong đó tiếng nào cũng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 thanh hỏi.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đủng đỉnh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Gồm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tiếng, trong đó tiếng nào cũng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 thanh ngã.</a:t>
            </a:r>
          </a:p>
          <a:p>
            <a:pPr>
              <a:lnSpc>
                <a:spcPct val="150000"/>
              </a:lnSpc>
            </a:pP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M: rỗi rãi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95600" y="0"/>
            <a:ext cx="402225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 tả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:( Nghe- viết)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đàn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458075" y="142875"/>
            <a:ext cx="16954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POINSET2"/>
          <p:cNvPicPr>
            <a:picLocks noChangeAspect="1" noChangeArrowheads="1"/>
          </p:cNvPicPr>
          <p:nvPr/>
        </p:nvPicPr>
        <p:blipFill>
          <a:blip r:embed="rId2">
            <a:lum bright="4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5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682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25442878"/>
              </p:ext>
            </p:extLst>
          </p:nvPr>
        </p:nvGraphicFramePr>
        <p:xfrm>
          <a:off x="460613" y="1768838"/>
          <a:ext cx="8485494" cy="47081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27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27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59426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 thanh hỏi</a:t>
                      </a:r>
                      <a:endParaRPr lang="en-US" sz="4000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Mang thanh</a:t>
                      </a:r>
                      <a:r>
                        <a:rPr lang="en-US" sz="4000" b="1" baseline="0" dirty="0" smtClean="0">
                          <a:solidFill>
                            <a:srgbClr val="7030A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ngã</a:t>
                      </a:r>
                      <a:endParaRPr lang="en-US" sz="40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8735">
                <a:tc>
                  <a:txBody>
                    <a:bodyPr/>
                    <a:lstStyle/>
                    <a:p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1" y="228600"/>
            <a:ext cx="87937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667000"/>
            <a:ext cx="416825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hủng thỉnh, rủng rỉnh, thỉnh thoảng, bẩn thỉu, lủng củng, tủm tỉm,...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3810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46373" y="2697301"/>
            <a:ext cx="399310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ễ dãi, võ vẽ, vĩnh viễn, lẽo </a:t>
            </a:r>
            <a:r>
              <a:rPr lang="en-US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đẽo,lễ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mễ, cãi vã, lã chã,…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589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316</Words>
  <Application>Microsoft Office PowerPoint</Application>
  <PresentationFormat>On-screen Show (4:3)</PresentationFormat>
  <Paragraphs>52</Paragraphs>
  <Slides>10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CKK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Admin</cp:lastModifiedBy>
  <cp:revision>31</cp:revision>
  <dcterms:created xsi:type="dcterms:W3CDTF">2020-03-29T10:57:40Z</dcterms:created>
  <dcterms:modified xsi:type="dcterms:W3CDTF">2021-02-17T06:32:07Z</dcterms:modified>
</cp:coreProperties>
</file>